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0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783BC-C71C-414D-96C0-0C2E201F826F}" type="datetimeFigureOut">
              <a:rPr lang="en-US" smtClean="0"/>
              <a:t>1/15/2011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55EBA-CA50-488C-B694-8BC8A88450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783BC-C71C-414D-96C0-0C2E201F826F}" type="datetimeFigureOut">
              <a:rPr lang="en-US" smtClean="0"/>
              <a:t>1/15/2011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55EBA-CA50-488C-B694-8BC8A88450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783BC-C71C-414D-96C0-0C2E201F826F}" type="datetimeFigureOut">
              <a:rPr lang="en-US" smtClean="0"/>
              <a:t>1/15/2011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55EBA-CA50-488C-B694-8BC8A88450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783BC-C71C-414D-96C0-0C2E201F826F}" type="datetimeFigureOut">
              <a:rPr lang="en-US" smtClean="0"/>
              <a:t>1/15/2011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55EBA-CA50-488C-B694-8BC8A88450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783BC-C71C-414D-96C0-0C2E201F826F}" type="datetimeFigureOut">
              <a:rPr lang="en-US" smtClean="0"/>
              <a:t>1/15/2011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55EBA-CA50-488C-B694-8BC8A88450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783BC-C71C-414D-96C0-0C2E201F826F}" type="datetimeFigureOut">
              <a:rPr lang="en-US" smtClean="0"/>
              <a:t>1/15/2011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55EBA-CA50-488C-B694-8BC8A88450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783BC-C71C-414D-96C0-0C2E201F826F}" type="datetimeFigureOut">
              <a:rPr lang="en-US" smtClean="0"/>
              <a:t>1/15/2011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55EBA-CA50-488C-B694-8BC8A88450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783BC-C71C-414D-96C0-0C2E201F826F}" type="datetimeFigureOut">
              <a:rPr lang="en-US" smtClean="0"/>
              <a:t>1/15/2011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55EBA-CA50-488C-B694-8BC8A88450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783BC-C71C-414D-96C0-0C2E201F826F}" type="datetimeFigureOut">
              <a:rPr lang="en-US" smtClean="0"/>
              <a:t>1/15/2011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55EBA-CA50-488C-B694-8BC8A88450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783BC-C71C-414D-96C0-0C2E201F826F}" type="datetimeFigureOut">
              <a:rPr lang="en-US" smtClean="0"/>
              <a:t>1/15/2011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55EBA-CA50-488C-B694-8BC8A88450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783BC-C71C-414D-96C0-0C2E201F826F}" type="datetimeFigureOut">
              <a:rPr lang="en-US" smtClean="0"/>
              <a:t>1/15/2011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55EBA-CA50-488C-B694-8BC8A88450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783BC-C71C-414D-96C0-0C2E201F826F}" type="datetimeFigureOut">
              <a:rPr lang="en-US" smtClean="0"/>
              <a:t>1/15/2011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F55EBA-CA50-488C-B694-8BC8A88450D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ecilia\Desktop\PORTFOLIO TA\COVER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411" y="533400"/>
            <a:ext cx="8944590" cy="6324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ORTFOLIO 9 cop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5110" y="297710"/>
            <a:ext cx="8846490" cy="625549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ORTFOLIO 10 cop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061" y="304800"/>
            <a:ext cx="8836462" cy="62484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ORTFOLIO 11 cop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061" y="304800"/>
            <a:ext cx="8836462" cy="62484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ORTFOLIO 12 cop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6627" y="304800"/>
            <a:ext cx="8864973" cy="626856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ORTFOLIO 13 cop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8261" y="304800"/>
            <a:ext cx="8773339" cy="6203765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ortfolio 1 cop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684" y="381000"/>
            <a:ext cx="8849916" cy="6257913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ortfolio 2 cop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138" y="304800"/>
            <a:ext cx="8836462" cy="624840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ortfolio 3 cop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137" y="304800"/>
            <a:ext cx="8836463" cy="624840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ORTFOLIO 4 cop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138" y="304800"/>
            <a:ext cx="8836462" cy="62484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ortfolio 5 cop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" y="228600"/>
            <a:ext cx="8957679" cy="6334114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ORTFOLIO 6 cop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138" y="304800"/>
            <a:ext cx="8836462" cy="624840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ORTFOLIO 7 cop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304800"/>
            <a:ext cx="8836463" cy="62484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ORTFOLIO 8 cop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" y="325182"/>
            <a:ext cx="8915400" cy="6304218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0</Words>
  <Application>Microsoft Office PowerPoint</Application>
  <PresentationFormat>On-screen Show (4:3)</PresentationFormat>
  <Paragraphs>0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Company>Deftones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caecilia</dc:creator>
  <cp:lastModifiedBy>caecilia</cp:lastModifiedBy>
  <cp:revision>7</cp:revision>
  <dcterms:created xsi:type="dcterms:W3CDTF">2011-01-15T09:52:30Z</dcterms:created>
  <dcterms:modified xsi:type="dcterms:W3CDTF">2011-01-15T11:01:22Z</dcterms:modified>
</cp:coreProperties>
</file>