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1" r:id="rId9"/>
    <p:sldId id="262" r:id="rId10"/>
    <p:sldId id="263" r:id="rId11"/>
    <p:sldId id="264" r:id="rId12"/>
    <p:sldId id="265" r:id="rId13"/>
    <p:sldId id="267" r:id="rId14"/>
    <p:sldId id="272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07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5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1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16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4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06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2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2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5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44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B4F798-79D0-4B5C-ACCD-7E3BDE5686CA}" type="datetimeFigureOut">
              <a:rPr lang="en-US" smtClean="0"/>
              <a:t>6/13/2012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681421B-A72C-4606-8A7F-3A9B40EF739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33400"/>
            <a:ext cx="8610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Perancangan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Interior </a:t>
            </a:r>
            <a:r>
              <a:rPr lang="en-US" sz="4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Pusat</a:t>
            </a:r>
            <a:r>
              <a:rPr lang="en-US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Blackberry di Surabaya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5638800"/>
            <a:ext cx="310777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Yudhi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Kurniawan</a:t>
            </a:r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H.</a:t>
            </a:r>
          </a:p>
          <a:p>
            <a:pPr algn="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41408076/XI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0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7467600" cy="5668963"/>
          </a:xfrm>
        </p:spPr>
        <p:txBody>
          <a:bodyPr/>
          <a:lstStyle/>
          <a:p>
            <a:r>
              <a:rPr lang="en-US" dirty="0" smtClean="0"/>
              <a:t>BlackBerry café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437" y="1572362"/>
            <a:ext cx="258592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yu\kampus\TA\TA\sidang akhir\caf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42999"/>
            <a:ext cx="6179647" cy="448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1219200" y="31242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6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4" y="0"/>
            <a:ext cx="1676400" cy="381000"/>
          </a:xfrm>
        </p:spPr>
        <p:txBody>
          <a:bodyPr>
            <a:normAutofit fontScale="92500"/>
          </a:bodyPr>
          <a:lstStyle/>
          <a:p>
            <a:r>
              <a:rPr lang="en-US" sz="1500" dirty="0" smtClean="0"/>
              <a:t>Service area</a:t>
            </a:r>
            <a:endParaRPr lang="en-US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2065"/>
            <a:ext cx="333561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D:\yu\kampus\TA\TA\sidang akhir\cust servi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065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yu\kampus\TA\TA\sidang akhir\cust servic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3975042" cy="2981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2590800" y="8382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990600" y="685800"/>
            <a:ext cx="6096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32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1524000" cy="3810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Office</a:t>
            </a:r>
            <a:endParaRPr lang="en-US" sz="15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9733" y="1122555"/>
            <a:ext cx="316746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yu\kampus\TA\TA\sidang akhir\office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58" y="537256"/>
            <a:ext cx="3904082" cy="292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yu\kampus\TA\TA\sidang akhir\office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19" y="3704723"/>
            <a:ext cx="3900521" cy="29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838200" y="2438400"/>
            <a:ext cx="228600" cy="1026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143000" y="19050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4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19812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D:\yu\kampus\TA\TA\sidang akhir\office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05200"/>
            <a:ext cx="3810000" cy="303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yu\kampus\TA\TA\sidang akhir\office 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53582"/>
            <a:ext cx="3810000" cy="299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152400"/>
            <a:ext cx="1524000" cy="38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Office</a:t>
            </a:r>
            <a:endParaRPr lang="en-US" sz="15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1219200" y="6858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71600" y="1143000"/>
            <a:ext cx="457200" cy="899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89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200400" cy="38100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R. Manager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en-US" sz="1500" dirty="0" err="1" smtClean="0"/>
              <a:t>sekretaris</a:t>
            </a:r>
            <a:endParaRPr lang="en-US" sz="1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5380"/>
            <a:ext cx="329848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yu\kampus\TA\TA\sidang akhir\ruang manag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"/>
            <a:ext cx="3545376" cy="30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yu\kampus\TA\TA\sidang akhir\ruang manag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965192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524000" y="1313580"/>
            <a:ext cx="118719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371600" y="14478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64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981200" cy="304800"/>
          </a:xfrm>
        </p:spPr>
        <p:txBody>
          <a:bodyPr>
            <a:normAutofit lnSpcReduction="10000"/>
          </a:bodyPr>
          <a:lstStyle/>
          <a:p>
            <a:r>
              <a:rPr lang="en-US" sz="1500" dirty="0" smtClean="0"/>
              <a:t>Meeting room</a:t>
            </a:r>
            <a:endParaRPr lang="en-US" sz="15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1118" y="15683"/>
            <a:ext cx="1555365" cy="2286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D:\yu\kampus\TA\TA\sidang akhir\ruang rap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257562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V="1">
            <a:off x="2057400" y="758439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4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8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Mengenalkan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awam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BlackBerry</a:t>
            </a:r>
          </a:p>
          <a:p>
            <a:pPr lvl="0"/>
            <a:r>
              <a:rPr lang="en-US" dirty="0" err="1"/>
              <a:t>Mempermudah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BlackBerry</a:t>
            </a:r>
          </a:p>
          <a:p>
            <a:pPr lvl="0"/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pameran</a:t>
            </a:r>
            <a:r>
              <a:rPr lang="en-US" dirty="0"/>
              <a:t> BlackBerry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66" y="76200"/>
            <a:ext cx="7467600" cy="1143000"/>
          </a:xfrm>
        </p:spPr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7467600" cy="4525963"/>
          </a:xfrm>
        </p:spPr>
        <p:txBody>
          <a:bodyPr/>
          <a:lstStyle/>
          <a:p>
            <a:r>
              <a:rPr lang="en-US" dirty="0" err="1" smtClean="0"/>
              <a:t>Kurangnya</a:t>
            </a:r>
            <a:r>
              <a:rPr lang="en-US" dirty="0" smtClean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wadah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9426" y="21336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9426" y="29718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Masyarakat</a:t>
            </a:r>
            <a:r>
              <a:rPr lang="en-US" dirty="0" smtClean="0"/>
              <a:t>: </a:t>
            </a:r>
            <a:r>
              <a:rPr lang="en-US" dirty="0" err="1" smtClean="0"/>
              <a:t>Kenyamanan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Blackberry</a:t>
            </a:r>
          </a:p>
          <a:p>
            <a:r>
              <a:rPr lang="en-US" dirty="0" err="1" smtClean="0"/>
              <a:t>Pemerintah</a:t>
            </a:r>
            <a:r>
              <a:rPr lang="en-US" dirty="0" smtClean="0"/>
              <a:t>: </a:t>
            </a:r>
            <a:r>
              <a:rPr lang="en-US" dirty="0" err="1" smtClean="0"/>
              <a:t>Menunjang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di </a:t>
            </a:r>
            <a:r>
              <a:rPr lang="en-US" dirty="0" err="1" smtClean="0"/>
              <a:t>surabaya</a:t>
            </a:r>
            <a:endParaRPr lang="en-US" dirty="0" smtClean="0"/>
          </a:p>
          <a:p>
            <a:r>
              <a:rPr lang="en-US" dirty="0" err="1" smtClean="0"/>
              <a:t>Perancang</a:t>
            </a:r>
            <a:r>
              <a:rPr lang="en-US" dirty="0" smtClean="0"/>
              <a:t>: </a:t>
            </a:r>
            <a:r>
              <a:rPr lang="en-US" dirty="0" err="1" smtClean="0"/>
              <a:t>Melatih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merancang</a:t>
            </a:r>
            <a:r>
              <a:rPr lang="en-US" dirty="0" smtClean="0"/>
              <a:t> </a:t>
            </a:r>
            <a:r>
              <a:rPr lang="en-US" dirty="0" err="1" smtClean="0"/>
              <a:t>fasilitas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persiapan</a:t>
            </a:r>
            <a:r>
              <a:rPr lang="en-US" dirty="0" smtClean="0"/>
              <a:t> </a:t>
            </a:r>
            <a:r>
              <a:rPr lang="en-US" dirty="0" err="1" smtClean="0"/>
              <a:t>terjun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Konsep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Simple: </a:t>
            </a:r>
            <a:r>
              <a:rPr lang="en-US" dirty="0" err="1" smtClean="0"/>
              <a:t>Konsep</a:t>
            </a:r>
            <a:r>
              <a:rPr lang="en-US" dirty="0" smtClean="0"/>
              <a:t> 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			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kegunaan</a:t>
            </a:r>
            <a:r>
              <a:rPr lang="en-US" dirty="0"/>
              <a:t> </a:t>
            </a:r>
            <a:r>
              <a:rPr lang="en-US" dirty="0" smtClean="0"/>
              <a:t>			Blackberry</a:t>
            </a:r>
            <a:r>
              <a:rPr lang="en-US" dirty="0"/>
              <a:t>. BlackBerry </a:t>
            </a:r>
            <a:r>
              <a:rPr lang="en-US" dirty="0" smtClean="0"/>
              <a:t>			</a:t>
            </a:r>
            <a:r>
              <a:rPr lang="en-US" dirty="0" err="1" smtClean="0"/>
              <a:t>menawarkan</a:t>
            </a:r>
            <a:r>
              <a:rPr lang="en-US" dirty="0" smtClean="0"/>
              <a:t> </a:t>
            </a:r>
            <a:r>
              <a:rPr lang="en-US" dirty="0" err="1"/>
              <a:t>kemudahan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smtClean="0"/>
              <a:t>		</a:t>
            </a:r>
            <a:r>
              <a:rPr lang="en-US" dirty="0" err="1" smtClean="0"/>
              <a:t>berinteraksi</a:t>
            </a:r>
            <a:r>
              <a:rPr lang="en-US" dirty="0" smtClean="0"/>
              <a:t>,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/>
              <a:t>muncul</a:t>
            </a:r>
            <a:r>
              <a:rPr lang="en-US" dirty="0"/>
              <a:t> kata “</a:t>
            </a:r>
            <a:r>
              <a:rPr lang="en-US" i="1" dirty="0"/>
              <a:t>Simple</a:t>
            </a:r>
            <a:r>
              <a:rPr lang="en-US" dirty="0"/>
              <a:t>”. </a:t>
            </a:r>
          </a:p>
        </p:txBody>
      </p:sp>
      <p:pic>
        <p:nvPicPr>
          <p:cNvPr id="1026" name="Picture 2" descr="D:\yu\kampus\TA\presentation\blackberry-appworld-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0191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5821363"/>
          </a:xfrm>
        </p:spPr>
        <p:txBody>
          <a:bodyPr/>
          <a:lstStyle/>
          <a:p>
            <a:r>
              <a:rPr lang="en-US" dirty="0"/>
              <a:t>Style: </a:t>
            </a:r>
            <a:r>
              <a:rPr lang="en-US" dirty="0" err="1"/>
              <a:t>Neomodern</a:t>
            </a:r>
            <a:r>
              <a:rPr lang="en-US" dirty="0"/>
              <a:t>, </a:t>
            </a:r>
            <a:r>
              <a:rPr lang="id-ID" dirty="0"/>
              <a:t>Fitur Extreme dan </a:t>
            </a:r>
            <a:r>
              <a:rPr lang="en-US" dirty="0"/>
              <a:t>	     </a:t>
            </a:r>
            <a:r>
              <a:rPr lang="id-ID" dirty="0"/>
              <a:t>atmosfer adalah upaya untuk </a:t>
            </a:r>
            <a:r>
              <a:rPr lang="en-US" dirty="0"/>
              <a:t>                	     </a:t>
            </a:r>
            <a:r>
              <a:rPr lang="id-ID" dirty="0"/>
              <a:t>menyatakan hak estetika untuk </a:t>
            </a:r>
            <a:r>
              <a:rPr lang="en-US" dirty="0"/>
              <a:t>	     </a:t>
            </a:r>
            <a:r>
              <a:rPr lang="id-ID" dirty="0"/>
              <a:t>dinikmati terlepas dari waktu dan </a:t>
            </a:r>
            <a:r>
              <a:rPr lang="en-US" dirty="0"/>
              <a:t>	     </a:t>
            </a:r>
            <a:r>
              <a:rPr lang="id-ID" dirty="0" smtClean="0"/>
              <a:t>makna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Bentuk</a:t>
            </a:r>
            <a:r>
              <a:rPr lang="en-US" dirty="0"/>
              <a:t>: </a:t>
            </a:r>
            <a:r>
              <a:rPr lang="en-US" dirty="0" err="1"/>
              <a:t>Dinamis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area </a:t>
            </a:r>
            <a:r>
              <a:rPr lang="en-US" dirty="0" err="1"/>
              <a:t>publik</a:t>
            </a:r>
            <a:r>
              <a:rPr lang="en-US" dirty="0"/>
              <a:t>, 		         </a:t>
            </a:r>
            <a:r>
              <a:rPr lang="en-US" dirty="0" err="1"/>
              <a:t>geometris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area </a:t>
            </a:r>
            <a:r>
              <a:rPr lang="en-US" dirty="0" err="1"/>
              <a:t>privat</a:t>
            </a:r>
            <a:endParaRPr lang="en-US" dirty="0"/>
          </a:p>
          <a:p>
            <a:r>
              <a:rPr lang="en-US" dirty="0" err="1"/>
              <a:t>Warna</a:t>
            </a:r>
            <a:r>
              <a:rPr lang="en-US" dirty="0"/>
              <a:t>: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		        </a:t>
            </a:r>
            <a:r>
              <a:rPr lang="en-US" dirty="0" err="1"/>
              <a:t>melambangkan</a:t>
            </a:r>
            <a:r>
              <a:rPr lang="en-US" dirty="0"/>
              <a:t> image 		        </a:t>
            </a:r>
            <a:r>
              <a:rPr lang="en-US" dirty="0" err="1"/>
              <a:t>perusahaan</a:t>
            </a:r>
            <a:endParaRPr lang="en-US" dirty="0"/>
          </a:p>
          <a:p>
            <a:r>
              <a:rPr lang="en-US" dirty="0"/>
              <a:t>Material: </a:t>
            </a:r>
            <a:r>
              <a:rPr lang="en-US" dirty="0" err="1"/>
              <a:t>Berkesan</a:t>
            </a:r>
            <a:r>
              <a:rPr lang="en-US" dirty="0"/>
              <a:t> </a:t>
            </a:r>
            <a:r>
              <a:rPr lang="en-US" dirty="0" smtClean="0"/>
              <a:t>modern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74676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Finishing: </a:t>
            </a: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 smtClean="0"/>
              <a:t>kesan</a:t>
            </a:r>
            <a:r>
              <a:rPr lang="en-US" dirty="0" smtClean="0"/>
              <a:t> </a:t>
            </a:r>
            <a:r>
              <a:rPr lang="en-US" dirty="0" err="1" smtClean="0"/>
              <a:t>hightech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Sirkulasi</a:t>
            </a:r>
            <a:r>
              <a:rPr lang="en-US" dirty="0" smtClean="0"/>
              <a:t>: </a:t>
            </a:r>
            <a:r>
              <a:rPr lang="en-US" dirty="0" err="1" smtClean="0"/>
              <a:t>sirkulasi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		</a:t>
            </a:r>
            <a:r>
              <a:rPr lang="en-US" dirty="0" smtClean="0"/>
              <a:t>	 </a:t>
            </a:r>
            <a:r>
              <a:rPr lang="en-US" dirty="0" err="1" smtClean="0"/>
              <a:t>pertimbangan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			 </a:t>
            </a:r>
            <a:r>
              <a:rPr lang="en-US" dirty="0" err="1" smtClean="0"/>
              <a:t>pengunjung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		  </a:t>
            </a:r>
            <a:r>
              <a:rPr lang="en-US" dirty="0" smtClean="0"/>
              <a:t>	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bangunan</a:t>
            </a:r>
            <a:endParaRPr lang="en-US" dirty="0"/>
          </a:p>
          <a:p>
            <a:r>
              <a:rPr lang="en-US" dirty="0" err="1" smtClean="0"/>
              <a:t>Pencahayaan</a:t>
            </a:r>
            <a:r>
              <a:rPr lang="en-US" dirty="0" smtClean="0"/>
              <a:t>: General </a:t>
            </a:r>
            <a:r>
              <a:rPr lang="en-US" dirty="0" err="1" smtClean="0"/>
              <a:t>menggunakan</a:t>
            </a:r>
            <a:r>
              <a:rPr lang="en-US" dirty="0" smtClean="0"/>
              <a:t> 			 </a:t>
            </a:r>
            <a:r>
              <a:rPr lang="en-US" dirty="0" err="1" smtClean="0"/>
              <a:t>downlight</a:t>
            </a:r>
            <a:r>
              <a:rPr lang="en-US" dirty="0" smtClean="0"/>
              <a:t> </a:t>
            </a:r>
            <a:r>
              <a:rPr lang="en-US" dirty="0" smtClean="0"/>
              <a:t>LED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/>
              <a:t>T5L</a:t>
            </a:r>
            <a:r>
              <a:rPr lang="en-US" dirty="0" smtClean="0"/>
              <a:t>, 			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aksen</a:t>
            </a:r>
            <a:r>
              <a:rPr lang="en-US" dirty="0"/>
              <a:t> </a:t>
            </a:r>
            <a:r>
              <a:rPr lang="en-US" dirty="0" smtClean="0"/>
              <a:t>					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smtClean="0"/>
              <a:t>LED </a:t>
            </a:r>
            <a:r>
              <a:rPr lang="en-US" dirty="0" err="1" smtClean="0"/>
              <a:t>selang</a:t>
            </a:r>
            <a:endParaRPr lang="en-US" dirty="0" smtClean="0"/>
          </a:p>
          <a:p>
            <a:r>
              <a:rPr lang="en-US" dirty="0" err="1" smtClean="0"/>
              <a:t>Penghawaan</a:t>
            </a:r>
            <a:r>
              <a:rPr lang="en-US" dirty="0" smtClean="0"/>
              <a:t>: </a:t>
            </a:r>
            <a:r>
              <a:rPr lang="en-US" dirty="0" err="1" smtClean="0"/>
              <a:t>Menggunakan</a:t>
            </a:r>
            <a:r>
              <a:rPr lang="en-US" dirty="0" smtClean="0"/>
              <a:t> AC central</a:t>
            </a:r>
          </a:p>
          <a:p>
            <a:r>
              <a:rPr lang="en-US" dirty="0" err="1" smtClean="0"/>
              <a:t>Keamanan</a:t>
            </a:r>
            <a:r>
              <a:rPr lang="en-US" dirty="0" smtClean="0"/>
              <a:t>: </a:t>
            </a:r>
            <a:r>
              <a:rPr lang="en-US" dirty="0" err="1" smtClean="0"/>
              <a:t>Kebakaran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		      </a:t>
            </a:r>
            <a:r>
              <a:rPr lang="en-US" dirty="0" err="1" smtClean="0"/>
              <a:t>sprikler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alarm</a:t>
            </a:r>
          </a:p>
          <a:p>
            <a:pPr marL="36576" indent="0">
              <a:buNone/>
            </a:pPr>
            <a:r>
              <a:rPr lang="en-US" dirty="0"/>
              <a:t>	</a:t>
            </a:r>
            <a:r>
              <a:rPr lang="en-US" dirty="0" smtClean="0"/>
              <a:t>	      </a:t>
            </a:r>
            <a:r>
              <a:rPr lang="en-US" dirty="0" err="1" smtClean="0"/>
              <a:t>Pencurian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, 		      </a:t>
            </a:r>
            <a:r>
              <a:rPr lang="en-US" dirty="0" err="1" smtClean="0"/>
              <a:t>satpam</a:t>
            </a:r>
            <a:r>
              <a:rPr lang="en-US" dirty="0" smtClean="0"/>
              <a:t>,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cctv</a:t>
            </a:r>
            <a:r>
              <a:rPr lang="en-US" dirty="0" smtClean="0"/>
              <a:t>, </a:t>
            </a:r>
            <a:r>
              <a:rPr lang="en-US" dirty="0" err="1" smtClean="0"/>
              <a:t>kunci</a:t>
            </a:r>
            <a:r>
              <a:rPr lang="en-US" dirty="0" smtClean="0"/>
              <a:t>, 		      alarm</a:t>
            </a:r>
          </a:p>
        </p:txBody>
      </p:sp>
    </p:spTree>
    <p:extLst>
      <p:ext uri="{BB962C8B-B14F-4D97-AF65-F5344CB8AC3E}">
        <p14:creationId xmlns:p14="http://schemas.microsoft.com/office/powerpoint/2010/main" val="17977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729"/>
            <a:ext cx="7467600" cy="417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7403"/>
            <a:ext cx="7848600" cy="606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6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Desain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104" y="74046"/>
            <a:ext cx="110909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yu\kampus\TA\TA\sidang akhir\lobby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yu\kampus\TA\TA\sidang akhir\lobby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9161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51" y="2587239"/>
            <a:ext cx="3276600" cy="308361"/>
          </a:xfrm>
        </p:spPr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r>
              <a:rPr lang="en-US" dirty="0" smtClean="0"/>
              <a:t>Lobby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4400" y="2585458"/>
            <a:ext cx="3276600" cy="308361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Wingdings 2"/>
              <a:buNone/>
            </a:pPr>
            <a:r>
              <a:rPr lang="en-US" dirty="0" err="1" smtClean="0"/>
              <a:t>Cust.service</a:t>
            </a:r>
            <a:r>
              <a:rPr lang="en-US" dirty="0" smtClean="0"/>
              <a:t> &amp; history area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66800" y="1894318"/>
            <a:ext cx="441325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371600" y="1894318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4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032" y="-12107"/>
            <a:ext cx="1865832" cy="393109"/>
          </a:xfrm>
        </p:spPr>
        <p:txBody>
          <a:bodyPr>
            <a:normAutofit/>
          </a:bodyPr>
          <a:lstStyle/>
          <a:p>
            <a:r>
              <a:rPr lang="en-US" sz="1500" dirty="0" smtClean="0"/>
              <a:t>Main Hall</a:t>
            </a:r>
            <a:endParaRPr lang="en-US" sz="1500" dirty="0"/>
          </a:p>
        </p:txBody>
      </p:sp>
      <p:pic>
        <p:nvPicPr>
          <p:cNvPr id="2052" name="Picture 4" descr="D:\yu\kampus\TA\TA\sidang akhir\main hal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02436"/>
            <a:ext cx="3545579" cy="34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yu\kampus\TA\TA\sidang akhir\main hal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495800" cy="31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yu\kampus\TA\TA\sidang akhir\main hall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05199"/>
            <a:ext cx="4495800" cy="326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006" y="336596"/>
            <a:ext cx="158758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95129" y="2309327"/>
            <a:ext cx="1865832" cy="393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500" dirty="0" smtClean="0"/>
              <a:t>Main Hall</a:t>
            </a:r>
            <a:endParaRPr lang="en-US" sz="15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95600" y="228600"/>
            <a:ext cx="1865832" cy="393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500" dirty="0" smtClean="0"/>
              <a:t>Main Hall</a:t>
            </a:r>
            <a:endParaRPr lang="en-US" sz="15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0" y="3505198"/>
            <a:ext cx="1865832" cy="3931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1500" dirty="0" err="1" smtClean="0"/>
              <a:t>Kasir</a:t>
            </a:r>
            <a:endParaRPr lang="en-US" sz="15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600200" y="16764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5400" y="14478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62000" y="685800"/>
            <a:ext cx="228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16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555</TotalTime>
  <Words>133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Technic</vt:lpstr>
      <vt:lpstr>PowerPoint Presentation</vt:lpstr>
      <vt:lpstr>Tujuan Perancangan</vt:lpstr>
      <vt:lpstr>Latar Belakang Masalah</vt:lpstr>
      <vt:lpstr>Konsep</vt:lpstr>
      <vt:lpstr>PowerPoint Presentation</vt:lpstr>
      <vt:lpstr>PowerPoint Presentation</vt:lpstr>
      <vt:lpstr>Layout</vt:lpstr>
      <vt:lpstr>Desain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Perancangan Interior Pusat Blackberry di Surabaya</dc:title>
  <dc:creator>yudhi</dc:creator>
  <cp:lastModifiedBy>yudhi</cp:lastModifiedBy>
  <cp:revision>21</cp:revision>
  <dcterms:created xsi:type="dcterms:W3CDTF">2012-06-10T21:29:05Z</dcterms:created>
  <dcterms:modified xsi:type="dcterms:W3CDTF">2012-06-13T18:48:58Z</dcterms:modified>
</cp:coreProperties>
</file>