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103" d="100"/>
          <a:sy n="103" d="100"/>
        </p:scale>
        <p:origin x="-9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ableStyles" Target="tableStyle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19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A037D-C182-3441-8CDF-F23496709306}" type="datetimeFigureOut">
              <a:rPr lang="en-US" smtClean="0"/>
              <a:t>1/14/11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142F9-4AE3-BD4E-8DB4-3E1ED3D649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664974" cy="6832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004659" y="274638"/>
            <a:ext cx="11139259" cy="61261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066800" y="274638"/>
            <a:ext cx="11353800" cy="624415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914400" y="274638"/>
            <a:ext cx="11139258" cy="61261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295400" y="274638"/>
            <a:ext cx="11638635" cy="640080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990600" y="274638"/>
            <a:ext cx="11139260" cy="61261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295400" y="274638"/>
            <a:ext cx="11693478" cy="643096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143000" y="274638"/>
            <a:ext cx="11582400" cy="636987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295400" y="274638"/>
            <a:ext cx="11727930" cy="644991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163927" y="274638"/>
            <a:ext cx="11609767" cy="63849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219200" y="274638"/>
            <a:ext cx="11554924" cy="63547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246354" y="274638"/>
            <a:ext cx="11609554" cy="638480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295400" y="274638"/>
            <a:ext cx="11638635" cy="640080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8" r="-14288"/>
          <a:stretch>
            <a:fillRect/>
          </a:stretch>
        </p:blipFill>
        <p:spPr>
          <a:xfrm>
            <a:off x="-1219200" y="274638"/>
            <a:ext cx="11653228" cy="6408826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Josephine Metta Handayani</dc:creator>
  <cp:lastModifiedBy>Josephine Metta Handayani</cp:lastModifiedBy>
  <cp:revision>1</cp:revision>
  <dcterms:created xsi:type="dcterms:W3CDTF">2011-01-14T02:55:40Z</dcterms:created>
  <dcterms:modified xsi:type="dcterms:W3CDTF">2011-01-14T03:05:38Z</dcterms:modified>
</cp:coreProperties>
</file>