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E8E39-4014-4664-AEC8-C2561AC1BEB3}" type="datetimeFigureOut">
              <a:rPr lang="id-ID" smtClean="0"/>
              <a:t>23/09/2010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29DC3-4260-4C8D-ACC0-07655B8C4B30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 descr="C:\Users\TOSHIBA\Desktop\portfolio alx\jpeg\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519"/>
            <a:ext cx="9144000" cy="6466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146" name="Picture 2" descr="C:\Users\TOSHIBA\Desktop\portfolio alx\jpeg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09" y="228600"/>
            <a:ext cx="9158309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5122" name="Picture 2" descr="C:\Users\TOSHIBA\Desktop\portfolio alx\jpeg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09" y="228600"/>
            <a:ext cx="9158309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098" name="Picture 2" descr="C:\Users\TOSHIBA\Desktop\portfolio alx\jpeg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66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074" name="Picture 2" descr="C:\Users\TOSHIBA\Desktop\portfolio alx\jpeg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10" y="228600"/>
            <a:ext cx="915831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 descr="C:\Users\TOSHIBA\Desktop\portfolio alx\jpeg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66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 descr="C:\Users\TOSHIBA\Desktop\portfolio alx\jpeg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4338" name="Picture 2" descr="C:\Users\TOSHIBA\Desktop\portfolio alx\jpeg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521"/>
            <a:ext cx="9144000" cy="6466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3314" name="Picture 2" descr="C:\Users\TOSHIBA\Desktop\portfolio alx\jpeg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2400"/>
            <a:ext cx="9144000" cy="6466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2290" name="Picture 2" descr="C:\Users\TOSHIBA\Desktop\portfolio alx\jpeg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10" y="228600"/>
            <a:ext cx="915831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1266" name="Picture 2" descr="C:\Users\TOSHIBA\Desktop\portfolio alx\jpeg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09" y="152400"/>
            <a:ext cx="9158309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42" name="Picture 2" descr="C:\Users\TOSHIBA\Desktop\portfolio alx\jpeg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8720"/>
            <a:ext cx="9144000" cy="6466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9218" name="Picture 2" descr="C:\Users\TOSHIBA\Desktop\portfolio alx\jpeg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09" y="152400"/>
            <a:ext cx="9158309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8194" name="Picture 2" descr="C:\Users\TOSHIBA\Desktop\portfolio alx\jpeg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2400"/>
            <a:ext cx="9144000" cy="6466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7170" name="Picture 2" descr="C:\Users\TOSHIBA\Desktop\portfolio alx\jpeg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09" y="228600"/>
            <a:ext cx="9158309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TOSHIBA</dc:creator>
  <cp:lastModifiedBy>TOSHIBA</cp:lastModifiedBy>
  <cp:revision>4</cp:revision>
  <dcterms:created xsi:type="dcterms:W3CDTF">2010-09-22T19:09:04Z</dcterms:created>
  <dcterms:modified xsi:type="dcterms:W3CDTF">2010-09-22T19:56:58Z</dcterms:modified>
</cp:coreProperties>
</file>