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6" r:id="rId3"/>
    <p:sldId id="262" r:id="rId4"/>
    <p:sldId id="257" r:id="rId5"/>
    <p:sldId id="267" r:id="rId6"/>
    <p:sldId id="258" r:id="rId7"/>
    <p:sldId id="260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5" r:id="rId20"/>
    <p:sldId id="277" r:id="rId21"/>
    <p:sldId id="279" r:id="rId22"/>
    <p:sldId id="280" r:id="rId23"/>
    <p:sldId id="276" r:id="rId24"/>
    <p:sldId id="278" r:id="rId25"/>
    <p:sldId id="286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63" autoAdjust="0"/>
    <p:restoredTop sz="94660"/>
  </p:normalViewPr>
  <p:slideViewPr>
    <p:cSldViewPr>
      <p:cViewPr>
        <p:scale>
          <a:sx n="78" d="100"/>
          <a:sy n="78" d="100"/>
        </p:scale>
        <p:origin x="-60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5824E-EB52-438C-B324-9584D158073B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1BF00-431F-4B1E-8C19-10768EA57547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BF00-431F-4B1E-8C19-10768EA57547}" type="slidenum">
              <a:rPr lang="id-ID" smtClean="0"/>
              <a:pPr/>
              <a:t>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DAF5719-D882-414F-ADA6-A1A18E227C0A}" type="datetimeFigureOut">
              <a:rPr lang="id-ID" smtClean="0"/>
              <a:pPr/>
              <a:t>23/06/2014</a:t>
            </a:fld>
            <a:endParaRPr lang="id-ID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FC667E5-2683-4932-AFAD-04AD24DE2E01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4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2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000108"/>
            <a:ext cx="8001056" cy="2301240"/>
          </a:xfrm>
        </p:spPr>
        <p:txBody>
          <a:bodyPr>
            <a:normAutofit fontScale="90000"/>
          </a:bodyPr>
          <a:lstStyle/>
          <a:p>
            <a:pPr algn="ctr"/>
            <a:r>
              <a:rPr lang="id-ID" dirty="0" smtClean="0">
                <a:latin typeface="Arial" pitchFamily="34" charset="0"/>
                <a:cs typeface="Arial" pitchFamily="34" charset="0"/>
              </a:rPr>
              <a:t>RE-DESAIN </a:t>
            </a:r>
            <a:br>
              <a:rPr lang="id-ID" dirty="0" smtClean="0">
                <a:latin typeface="Arial" pitchFamily="34" charset="0"/>
                <a:cs typeface="Arial" pitchFamily="34" charset="0"/>
              </a:rPr>
            </a:br>
            <a:r>
              <a:rPr lang="id-ID" dirty="0" smtClean="0">
                <a:latin typeface="Arial" pitchFamily="34" charset="0"/>
                <a:cs typeface="Arial" pitchFamily="34" charset="0"/>
              </a:rPr>
              <a:t>MUSEUM NUSA TENGGARA TIMUR </a:t>
            </a:r>
            <a:br>
              <a:rPr lang="id-ID" dirty="0" smtClean="0">
                <a:latin typeface="Arial" pitchFamily="34" charset="0"/>
                <a:cs typeface="Arial" pitchFamily="34" charset="0"/>
              </a:rPr>
            </a:br>
            <a:r>
              <a:rPr lang="id-ID" dirty="0" smtClean="0">
                <a:latin typeface="Arial" pitchFamily="34" charset="0"/>
                <a:cs typeface="Arial" pitchFamily="34" charset="0"/>
              </a:rPr>
              <a:t>DI KUPANG</a:t>
            </a:r>
            <a:endParaRPr lang="id-ID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7422" y="450057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id-ID" sz="2400" dirty="0" smtClean="0"/>
              <a:t>CELINE ANGELINA GONZALES</a:t>
            </a:r>
          </a:p>
          <a:p>
            <a:pPr algn="r"/>
            <a:r>
              <a:rPr lang="id-ID" sz="2400" dirty="0" smtClean="0"/>
              <a:t>41410130</a:t>
            </a:r>
          </a:p>
          <a:p>
            <a:pPr algn="r"/>
            <a:r>
              <a:rPr lang="id-ID" sz="1700" dirty="0" smtClean="0"/>
              <a:t>DOSEN PEMBIMBING I: </a:t>
            </a:r>
          </a:p>
          <a:p>
            <a:pPr algn="r"/>
            <a:r>
              <a:rPr lang="id-ID" sz="1700" dirty="0" smtClean="0"/>
              <a:t>RONALD H.I. SITINDJAK, S.Sn, M.Sn</a:t>
            </a:r>
          </a:p>
          <a:p>
            <a:pPr algn="r"/>
            <a:r>
              <a:rPr lang="id-ID" sz="1700" dirty="0" smtClean="0"/>
              <a:t>DOSEN PEMBIMBING II:</a:t>
            </a:r>
          </a:p>
          <a:p>
            <a:pPr algn="r"/>
            <a:r>
              <a:rPr lang="id-ID" sz="1700" dirty="0" smtClean="0"/>
              <a:t>Dra. ANIK RAKHMAWATI,M.Pd</a:t>
            </a:r>
            <a:endParaRPr lang="id-ID" sz="1700" dirty="0"/>
          </a:p>
        </p:txBody>
      </p:sp>
      <p:pic>
        <p:nvPicPr>
          <p:cNvPr id="4" name="Picture 3" descr="aar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572140"/>
            <a:ext cx="642942" cy="642942"/>
          </a:xfrm>
          <a:prstGeom prst="ellipse">
            <a:avLst/>
          </a:prstGeom>
        </p:spPr>
      </p:pic>
      <p:pic>
        <p:nvPicPr>
          <p:cNvPr id="5" name="Picture 4" descr="Logo-intra.png"/>
          <p:cNvPicPr>
            <a:picLocks noChangeAspect="1"/>
          </p:cNvPicPr>
          <p:nvPr/>
        </p:nvPicPr>
        <p:blipFill>
          <a:blip r:embed="rId4"/>
          <a:srcRect l="8106" t="12159" r="10832"/>
          <a:stretch>
            <a:fillRect/>
          </a:stretch>
        </p:blipFill>
        <p:spPr>
          <a:xfrm>
            <a:off x="1714480" y="5357826"/>
            <a:ext cx="714380" cy="1032163"/>
          </a:xfrm>
          <a:prstGeom prst="rect">
            <a:avLst/>
          </a:prstGeom>
        </p:spPr>
      </p:pic>
      <p:pic>
        <p:nvPicPr>
          <p:cNvPr id="6" name="Picture 5" descr="logont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5500702"/>
            <a:ext cx="819141" cy="845087"/>
          </a:xfrm>
          <a:prstGeom prst="rect">
            <a:avLst/>
          </a:prstGeom>
        </p:spPr>
      </p:pic>
      <p:pic>
        <p:nvPicPr>
          <p:cNvPr id="7" name="Picture 6" descr="lt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629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467600" cy="1143000"/>
          </a:xfrm>
        </p:spPr>
        <p:txBody>
          <a:bodyPr/>
          <a:lstStyle/>
          <a:p>
            <a:r>
              <a:rPr lang="id-ID" dirty="0" smtClean="0"/>
              <a:t>MATERIAL</a:t>
            </a:r>
            <a:endParaRPr lang="id-ID" dirty="0"/>
          </a:p>
        </p:txBody>
      </p:sp>
      <p:pic>
        <p:nvPicPr>
          <p:cNvPr id="4" name="Picture 3" descr="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71546"/>
            <a:ext cx="2643206" cy="1982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oGreen_555x2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5177492"/>
            <a:ext cx="3429024" cy="1414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o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3" y="1071546"/>
            <a:ext cx="1480436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umba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1857364"/>
            <a:ext cx="1866896" cy="1400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lor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40" y="1142984"/>
            <a:ext cx="1763300" cy="1323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Gd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8770">
            <a:off x="714348" y="3643314"/>
            <a:ext cx="1778000" cy="177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tone.3.marble.Rosa Portug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6772">
            <a:off x="978481" y="4550389"/>
            <a:ext cx="1768476" cy="1768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batu andesit halu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1643050"/>
            <a:ext cx="1513523" cy="15001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Impra_Cocoa Brow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58148" y="3786190"/>
            <a:ext cx="642942" cy="1361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rchinteriors_vol6_003_wood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3429000"/>
            <a:ext cx="590138" cy="1357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000364" y="1142984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BATU ALAM</a:t>
            </a:r>
            <a:endParaRPr lang="id-ID" dirty="0"/>
          </a:p>
        </p:txBody>
      </p:sp>
      <p:sp>
        <p:nvSpPr>
          <p:cNvPr id="15" name="TextBox 14"/>
          <p:cNvSpPr txBox="1"/>
          <p:nvPr/>
        </p:nvSpPr>
        <p:spPr>
          <a:xfrm>
            <a:off x="7500958" y="100010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TEKSTIL</a:t>
            </a:r>
            <a:endParaRPr lang="id-ID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600076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MARMER</a:t>
            </a:r>
            <a:endParaRPr lang="id-ID" dirty="0"/>
          </a:p>
        </p:txBody>
      </p:sp>
      <p:sp>
        <p:nvSpPr>
          <p:cNvPr id="17" name="TextBox 16"/>
          <p:cNvSpPr txBox="1"/>
          <p:nvPr/>
        </p:nvSpPr>
        <p:spPr>
          <a:xfrm>
            <a:off x="7715272" y="307181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KAYU</a:t>
            </a:r>
            <a:endParaRPr lang="id-ID" dirty="0"/>
          </a:p>
        </p:txBody>
      </p:sp>
      <p:sp>
        <p:nvSpPr>
          <p:cNvPr id="18" name="TextBox 17"/>
          <p:cNvSpPr txBox="1"/>
          <p:nvPr/>
        </p:nvSpPr>
        <p:spPr>
          <a:xfrm>
            <a:off x="7643802" y="5500702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RUMPUT</a:t>
            </a:r>
          </a:p>
          <a:p>
            <a:r>
              <a:rPr lang="id-ID" dirty="0" smtClean="0"/>
              <a:t>SINTETIS</a:t>
            </a:r>
            <a:endParaRPr lang="id-ID" dirty="0"/>
          </a:p>
        </p:txBody>
      </p:sp>
      <p:pic>
        <p:nvPicPr>
          <p:cNvPr id="1026" name="Picture 2" descr="D:\TA\st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4876" y="3071810"/>
            <a:ext cx="1500183" cy="1500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TA\material\Kaca Tempere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14678" y="3786190"/>
            <a:ext cx="1928826" cy="1384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3357554" y="357187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KACA</a:t>
            </a:r>
            <a:endParaRPr lang="id-ID" dirty="0"/>
          </a:p>
        </p:txBody>
      </p:sp>
      <p:sp>
        <p:nvSpPr>
          <p:cNvPr id="22" name="TextBox 21"/>
          <p:cNvSpPr txBox="1"/>
          <p:nvPr/>
        </p:nvSpPr>
        <p:spPr>
          <a:xfrm>
            <a:off x="5072066" y="44291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STAINLESS</a:t>
            </a:r>
            <a:endParaRPr lang="id-ID" dirty="0"/>
          </a:p>
        </p:txBody>
      </p:sp>
      <p:pic>
        <p:nvPicPr>
          <p:cNvPr id="23" name="Picture 22" descr="Brick11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6182" y="2071678"/>
            <a:ext cx="1311982" cy="1311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paras putih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29058" y="1071546"/>
            <a:ext cx="1421792" cy="1214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1471594" cy="582594"/>
          </a:xfrm>
        </p:spPr>
        <p:txBody>
          <a:bodyPr>
            <a:normAutofit fontScale="90000"/>
          </a:bodyPr>
          <a:lstStyle/>
          <a:p>
            <a:r>
              <a:rPr lang="id-ID" sz="2800" dirty="0" smtClean="0"/>
              <a:t>LAYOUT 1</a:t>
            </a:r>
            <a:endParaRPr lang="id-ID" sz="2800" dirty="0"/>
          </a:p>
        </p:txBody>
      </p:sp>
      <p:pic>
        <p:nvPicPr>
          <p:cNvPr id="6" name="Content Placeholder 5" descr="layout1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070" t="11657" r="16145" b="18671"/>
          <a:stretch>
            <a:fillRect/>
          </a:stretch>
        </p:blipFill>
        <p:spPr>
          <a:xfrm>
            <a:off x="1071538" y="785794"/>
            <a:ext cx="7358114" cy="5882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yout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398" t="21466" r="23957" b="24868"/>
          <a:stretch>
            <a:fillRect/>
          </a:stretch>
        </p:blipFill>
        <p:spPr>
          <a:xfrm>
            <a:off x="1214414" y="571480"/>
            <a:ext cx="6723548" cy="5715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21429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LAYOUT 2</a:t>
            </a:r>
            <a:endParaRPr lang="id-ID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071546"/>
            <a:ext cx="2257412" cy="939784"/>
          </a:xfrm>
        </p:spPr>
        <p:txBody>
          <a:bodyPr>
            <a:normAutofit/>
          </a:bodyPr>
          <a:lstStyle/>
          <a:p>
            <a:r>
              <a:rPr lang="id-ID" sz="2400" dirty="0" smtClean="0"/>
              <a:t>POTONGAN A-A</a:t>
            </a:r>
            <a:endParaRPr lang="id-ID" sz="2400" dirty="0"/>
          </a:p>
        </p:txBody>
      </p:sp>
      <p:pic>
        <p:nvPicPr>
          <p:cNvPr id="4" name="Content Placeholder 3" descr="pot aabb 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24" t="4104" r="12796" b="58014"/>
          <a:stretch>
            <a:fillRect/>
          </a:stretch>
        </p:blipFill>
        <p:spPr>
          <a:xfrm>
            <a:off x="0" y="1857364"/>
            <a:ext cx="9173829" cy="3286148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285860"/>
            <a:ext cx="2257412" cy="868346"/>
          </a:xfrm>
        </p:spPr>
        <p:txBody>
          <a:bodyPr>
            <a:normAutofit/>
          </a:bodyPr>
          <a:lstStyle/>
          <a:p>
            <a:r>
              <a:rPr lang="id-ID" sz="2400" dirty="0" smtClean="0"/>
              <a:t>POTONGAN B-B</a:t>
            </a:r>
            <a:endParaRPr lang="id-ID" sz="2400" dirty="0"/>
          </a:p>
        </p:txBody>
      </p:sp>
      <p:pic>
        <p:nvPicPr>
          <p:cNvPr id="4" name="Content Placeholder 3" descr="pot aabb p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424" t="57769" r="17261" b="4349"/>
          <a:stretch>
            <a:fillRect/>
          </a:stretch>
        </p:blipFill>
        <p:spPr>
          <a:xfrm>
            <a:off x="0" y="2000240"/>
            <a:ext cx="9188714" cy="3500462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357298"/>
            <a:ext cx="2543164" cy="868346"/>
          </a:xfrm>
        </p:spPr>
        <p:txBody>
          <a:bodyPr>
            <a:normAutofit/>
          </a:bodyPr>
          <a:lstStyle/>
          <a:p>
            <a:r>
              <a:rPr lang="id-ID" sz="2400" dirty="0" smtClean="0"/>
              <a:t>POTONGAN C-C</a:t>
            </a:r>
            <a:endParaRPr lang="id-ID" sz="2400" dirty="0"/>
          </a:p>
        </p:txBody>
      </p:sp>
      <p:pic>
        <p:nvPicPr>
          <p:cNvPr id="4" name="Content Placeholder 3" descr="ppt pot aab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92" t="13574" r="9448" b="51701"/>
          <a:stretch>
            <a:fillRect/>
          </a:stretch>
        </p:blipFill>
        <p:spPr>
          <a:xfrm>
            <a:off x="0" y="2000240"/>
            <a:ext cx="9144000" cy="2794000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2471726" cy="108266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POTONGAN D-D</a:t>
            </a:r>
            <a:endParaRPr lang="id-ID" sz="2400" dirty="0"/>
          </a:p>
        </p:txBody>
      </p:sp>
      <p:pic>
        <p:nvPicPr>
          <p:cNvPr id="4" name="Content Placeholder 3" descr="ppt pot aab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92" t="59348" r="9448" b="4349"/>
          <a:stretch>
            <a:fillRect/>
          </a:stretch>
        </p:blipFill>
        <p:spPr>
          <a:xfrm>
            <a:off x="-24912" y="2214554"/>
            <a:ext cx="9168912" cy="292895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56" y="2786058"/>
            <a:ext cx="7467600" cy="1143000"/>
          </a:xfrm>
        </p:spPr>
        <p:txBody>
          <a:bodyPr>
            <a:normAutofit/>
          </a:bodyPr>
          <a:lstStyle/>
          <a:p>
            <a:r>
              <a:rPr lang="id-ID" sz="6000" dirty="0" smtClean="0">
                <a:solidFill>
                  <a:srgbClr val="FFFF00"/>
                </a:solidFill>
              </a:rPr>
              <a:t>BEFORE</a:t>
            </a:r>
            <a:r>
              <a:rPr lang="id-ID" sz="6000" dirty="0" smtClean="0"/>
              <a:t> MEETS </a:t>
            </a:r>
            <a:r>
              <a:rPr lang="id-ID" sz="6000" dirty="0" smtClean="0">
                <a:solidFill>
                  <a:srgbClr val="FF0066"/>
                </a:solidFill>
              </a:rPr>
              <a:t>AFTER</a:t>
            </a:r>
            <a:endParaRPr lang="id-ID" sz="60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8" y="2000240"/>
            <a:ext cx="2471726" cy="868346"/>
          </a:xfrm>
        </p:spPr>
        <p:txBody>
          <a:bodyPr>
            <a:normAutofit/>
          </a:bodyPr>
          <a:lstStyle/>
          <a:p>
            <a:r>
              <a:rPr lang="id-ID" sz="2400" dirty="0" smtClean="0"/>
              <a:t>LOBBY (BEFORE)</a:t>
            </a:r>
            <a:endParaRPr lang="id-ID" sz="2400" dirty="0"/>
          </a:p>
        </p:txBody>
      </p:sp>
      <p:pic>
        <p:nvPicPr>
          <p:cNvPr id="4" name="Content Placeholder 3" descr="IMG_5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993496" cy="33289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5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143248"/>
            <a:ext cx="5250657" cy="35004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643182"/>
            <a:ext cx="7467600" cy="1143000"/>
          </a:xfrm>
        </p:spPr>
        <p:txBody>
          <a:bodyPr/>
          <a:lstStyle/>
          <a:p>
            <a:r>
              <a:rPr lang="id-ID" dirty="0" smtClean="0"/>
              <a:t>AFTER</a:t>
            </a:r>
            <a:endParaRPr lang="id-ID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d-ID" dirty="0" smtClean="0"/>
              <a:t>      PETA NUSA TENGGARA TIMUR</a:t>
            </a:r>
            <a:endParaRPr lang="id-ID" dirty="0"/>
          </a:p>
        </p:txBody>
      </p:sp>
      <p:pic>
        <p:nvPicPr>
          <p:cNvPr id="4" name="Content Placeholder 3" descr="Nusa-Tenggara-Timur-NTT-m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428736"/>
            <a:ext cx="7579320" cy="47863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Oval 4"/>
          <p:cNvSpPr/>
          <p:nvPr/>
        </p:nvSpPr>
        <p:spPr>
          <a:xfrm>
            <a:off x="6000760" y="2857496"/>
            <a:ext cx="1928826" cy="19288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 descr="19309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000372"/>
            <a:ext cx="1918700" cy="1643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ight Arrow 6"/>
          <p:cNvSpPr/>
          <p:nvPr/>
        </p:nvSpPr>
        <p:spPr>
          <a:xfrm>
            <a:off x="6000760" y="3929066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066" y="2285992"/>
            <a:ext cx="2214578" cy="107157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LOBBY</a:t>
            </a:r>
            <a:endParaRPr lang="id-ID" sz="2400" dirty="0"/>
          </a:p>
        </p:txBody>
      </p:sp>
      <p:pic>
        <p:nvPicPr>
          <p:cNvPr id="4" name="Content Placeholder 3" descr="R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7" y="500042"/>
            <a:ext cx="4570889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lobby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57" y="3286124"/>
            <a:ext cx="4692208" cy="3279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2400288" cy="939784"/>
          </a:xfrm>
        </p:spPr>
        <p:txBody>
          <a:bodyPr>
            <a:normAutofit/>
          </a:bodyPr>
          <a:lstStyle/>
          <a:p>
            <a:r>
              <a:rPr lang="id-ID" sz="2400" dirty="0" smtClean="0"/>
              <a:t>RUANG TUNGGU</a:t>
            </a:r>
            <a:endParaRPr lang="id-ID" sz="2400" dirty="0"/>
          </a:p>
        </p:txBody>
      </p:sp>
      <p:pic>
        <p:nvPicPr>
          <p:cNvPr id="6" name="Content Placeholder 5" descr="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285992"/>
            <a:ext cx="4000528" cy="3001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ruang tungg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68" y="2000240"/>
            <a:ext cx="4951732" cy="371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60" y="2428868"/>
            <a:ext cx="2757478" cy="108266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AUDIOVISUAL</a:t>
            </a:r>
            <a:endParaRPr lang="id-ID" sz="2400" dirty="0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5786446" cy="433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286124"/>
            <a:ext cx="4429177" cy="3321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400" dirty="0" smtClean="0"/>
              <a:t>RUANG PAMERAN (BEFORE)</a:t>
            </a:r>
            <a:endParaRPr lang="id-ID" sz="2400" dirty="0"/>
          </a:p>
        </p:txBody>
      </p:sp>
      <p:pic>
        <p:nvPicPr>
          <p:cNvPr id="4" name="Content Placeholder 3" descr="IMG_5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4061225" cy="2707483"/>
          </a:xfrm>
        </p:spPr>
      </p:pic>
      <p:pic>
        <p:nvPicPr>
          <p:cNvPr id="5" name="Picture 4" descr="IMG_5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571876"/>
            <a:ext cx="4179123" cy="2786082"/>
          </a:xfrm>
          <a:prstGeom prst="rect">
            <a:avLst/>
          </a:prstGeom>
        </p:spPr>
      </p:pic>
      <p:pic>
        <p:nvPicPr>
          <p:cNvPr id="6" name="Picture 5" descr="IMG_5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86190"/>
            <a:ext cx="3964809" cy="2643206"/>
          </a:xfrm>
          <a:prstGeom prst="rect">
            <a:avLst/>
          </a:prstGeom>
        </p:spPr>
      </p:pic>
      <p:pic>
        <p:nvPicPr>
          <p:cNvPr id="7" name="Picture 6" descr="IMG_51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1214423"/>
            <a:ext cx="3929090" cy="261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1643050"/>
            <a:ext cx="3829048" cy="1011222"/>
          </a:xfrm>
        </p:spPr>
        <p:txBody>
          <a:bodyPr>
            <a:normAutofit/>
          </a:bodyPr>
          <a:lstStyle/>
          <a:p>
            <a:r>
              <a:rPr lang="id-ID" sz="2400" dirty="0" smtClean="0"/>
              <a:t>RUANG PAMERAN(BEFORE)</a:t>
            </a:r>
            <a:endParaRPr lang="id-ID" sz="2400" dirty="0"/>
          </a:p>
        </p:txBody>
      </p:sp>
      <p:pic>
        <p:nvPicPr>
          <p:cNvPr id="4" name="Content Placeholder 3" descr="IMG_5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357430"/>
            <a:ext cx="4564868" cy="3043245"/>
          </a:xfrm>
        </p:spPr>
      </p:pic>
      <p:pic>
        <p:nvPicPr>
          <p:cNvPr id="5" name="Picture 4" descr="IMG_5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21967" y="2393149"/>
            <a:ext cx="4929222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68" y="3000372"/>
            <a:ext cx="2500330" cy="1071570"/>
          </a:xfrm>
        </p:spPr>
        <p:txBody>
          <a:bodyPr>
            <a:normAutofit/>
          </a:bodyPr>
          <a:lstStyle/>
          <a:p>
            <a:r>
              <a:rPr lang="id-ID" sz="3600" dirty="0" smtClean="0"/>
              <a:t>AFTER</a:t>
            </a:r>
            <a:endParaRPr lang="id-ID" sz="36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2614602" cy="108266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RUANG PAMERAN</a:t>
            </a:r>
            <a:endParaRPr lang="id-ID" sz="2400" dirty="0"/>
          </a:p>
        </p:txBody>
      </p:sp>
      <p:pic>
        <p:nvPicPr>
          <p:cNvPr id="4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20" y="1785926"/>
            <a:ext cx="4667280" cy="3500461"/>
          </a:xfrm>
        </p:spPr>
      </p:pic>
      <p:pic>
        <p:nvPicPr>
          <p:cNvPr id="5" name="Picture 4" descr="lib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85926"/>
            <a:ext cx="4667282" cy="350046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7467600" cy="114300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DIORAMA RUANG PAMERAN</a:t>
            </a:r>
            <a:endParaRPr lang="id-ID" sz="2400" dirty="0"/>
          </a:p>
        </p:txBody>
      </p:sp>
      <p:pic>
        <p:nvPicPr>
          <p:cNvPr id="4" name="Content Placeholder 3" descr="dioram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57364"/>
            <a:ext cx="4667282" cy="3500462"/>
          </a:xfrm>
        </p:spPr>
      </p:pic>
      <p:pic>
        <p:nvPicPr>
          <p:cNvPr id="6" name="Content Placeholder 3" descr="DIORA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11" y="1857364"/>
            <a:ext cx="4570889" cy="350046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570" y="3143248"/>
            <a:ext cx="2857520" cy="1000132"/>
          </a:xfrm>
        </p:spPr>
        <p:txBody>
          <a:bodyPr>
            <a:normAutofit/>
          </a:bodyPr>
          <a:lstStyle/>
          <a:p>
            <a:r>
              <a:rPr lang="id-ID" sz="2400" dirty="0" smtClean="0"/>
              <a:t>SOUVENIR OUTLET</a:t>
            </a:r>
            <a:endParaRPr lang="id-ID" sz="2400" dirty="0"/>
          </a:p>
        </p:txBody>
      </p:sp>
      <p:pic>
        <p:nvPicPr>
          <p:cNvPr id="6" name="Content Placeholder 5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32" cy="3429024"/>
          </a:xfrm>
        </p:spPr>
      </p:pic>
      <p:pic>
        <p:nvPicPr>
          <p:cNvPr id="7" name="Picture 6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32" cy="3429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4" y="5429264"/>
            <a:ext cx="7467600" cy="1143000"/>
          </a:xfrm>
        </p:spPr>
        <p:txBody>
          <a:bodyPr>
            <a:noAutofit/>
          </a:bodyPr>
          <a:lstStyle/>
          <a:p>
            <a:r>
              <a:rPr lang="id-ID" sz="2800" dirty="0" smtClean="0"/>
              <a:t>SEKIAN ...</a:t>
            </a:r>
            <a:br>
              <a:rPr lang="id-ID" sz="2800" dirty="0" smtClean="0"/>
            </a:br>
            <a:r>
              <a:rPr lang="id-ID" sz="2800" dirty="0" smtClean="0"/>
              <a:t>TERIMA KASIH</a:t>
            </a:r>
            <a:br>
              <a:rPr lang="id-ID" sz="2800" dirty="0" smtClean="0"/>
            </a:br>
            <a:r>
              <a:rPr lang="id-ID" sz="2800" dirty="0" smtClean="0"/>
              <a:t>TUHAN MEMBERKATI</a:t>
            </a:r>
            <a:endParaRPr lang="id-ID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857496"/>
            <a:ext cx="7467600" cy="1143000"/>
          </a:xfrm>
        </p:spPr>
        <p:txBody>
          <a:bodyPr>
            <a:noAutofit/>
          </a:bodyPr>
          <a:lstStyle/>
          <a:p>
            <a:r>
              <a:rPr lang="id-ID" sz="4400" b="1" dirty="0" smtClean="0"/>
              <a:t>MENGAPA MUSEUM NUSA TENGGARA TIMUR ????</a:t>
            </a:r>
            <a:endParaRPr lang="id-ID" sz="44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5357850" cy="1143000"/>
          </a:xfrm>
        </p:spPr>
        <p:txBody>
          <a:bodyPr/>
          <a:lstStyle/>
          <a:p>
            <a:r>
              <a:rPr lang="id-ID" dirty="0" smtClean="0">
                <a:solidFill>
                  <a:srgbClr val="FFFF00"/>
                </a:solidFill>
                <a:latin typeface="+mn-lt"/>
              </a:rPr>
              <a:t>LATAR BELAKANG</a:t>
            </a:r>
            <a:endParaRPr lang="id-ID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00174"/>
            <a:ext cx="6115064" cy="462598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d-ID" sz="2400" dirty="0" smtClean="0">
                <a:solidFill>
                  <a:srgbClr val="92D050"/>
                </a:solidFill>
              </a:rPr>
              <a:t>NUSA TENGGARA TIMUR</a:t>
            </a:r>
          </a:p>
          <a:p>
            <a:pPr>
              <a:buNone/>
            </a:pPr>
            <a:endParaRPr lang="id-ID" dirty="0" smtClean="0">
              <a:solidFill>
                <a:srgbClr val="92D050"/>
              </a:solidFill>
            </a:endParaRPr>
          </a:p>
          <a:p>
            <a:pPr algn="ctr">
              <a:buNone/>
            </a:pPr>
            <a:r>
              <a:rPr lang="id-ID" dirty="0" smtClean="0"/>
              <a:t>KAYA  AKAN SUKU BANGSA, BUDAYA ,DAN BAHASA</a:t>
            </a:r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r>
              <a:rPr lang="id-ID" dirty="0" smtClean="0"/>
              <a:t>POTENSI PENDIDIKAN, PARIWISATA, DAN PEMBANGUNAN</a:t>
            </a:r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r>
              <a:rPr lang="id-ID" sz="2200" dirty="0" smtClean="0">
                <a:solidFill>
                  <a:srgbClr val="92D050"/>
                </a:solidFill>
              </a:rPr>
              <a:t>MODAL UTAMA: TEMPAT REKREASI, PENDIDIKAN, INFORMASI, DAN PRESENTASI</a:t>
            </a:r>
          </a:p>
          <a:p>
            <a:pPr algn="ctr">
              <a:buNone/>
            </a:pPr>
            <a:endParaRPr lang="id-ID" sz="2200" dirty="0" smtClean="0">
              <a:solidFill>
                <a:srgbClr val="92D050"/>
              </a:solidFill>
            </a:endParaRPr>
          </a:p>
          <a:p>
            <a:pPr algn="ctr">
              <a:buNone/>
            </a:pPr>
            <a:endParaRPr lang="id-ID" sz="2200" dirty="0" smtClean="0">
              <a:solidFill>
                <a:srgbClr val="92D050"/>
              </a:solidFill>
            </a:endParaRPr>
          </a:p>
          <a:p>
            <a:pPr algn="ctr">
              <a:buNone/>
            </a:pPr>
            <a:endParaRPr lang="id-ID" sz="2200" dirty="0" smtClean="0">
              <a:solidFill>
                <a:srgbClr val="92D050"/>
              </a:solidFill>
            </a:endParaRPr>
          </a:p>
          <a:p>
            <a:pPr algn="ctr">
              <a:buNone/>
            </a:pPr>
            <a:r>
              <a:rPr lang="id-ID" sz="3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MUSEUM</a:t>
            </a:r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endParaRPr lang="id-ID" dirty="0" smtClean="0"/>
          </a:p>
          <a:p>
            <a:pPr algn="ctr">
              <a:buNone/>
            </a:pPr>
            <a:endParaRPr lang="id-ID" dirty="0"/>
          </a:p>
        </p:txBody>
      </p:sp>
      <p:pic>
        <p:nvPicPr>
          <p:cNvPr id="11" name="Picture 10" descr="diversity_pos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857232"/>
            <a:ext cx="2214546" cy="298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lombok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3214686"/>
            <a:ext cx="2500330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Down Arrow 12"/>
          <p:cNvSpPr/>
          <p:nvPr/>
        </p:nvSpPr>
        <p:spPr>
          <a:xfrm>
            <a:off x="3357554" y="4929198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467600" cy="1143000"/>
          </a:xfrm>
        </p:spPr>
        <p:txBody>
          <a:bodyPr/>
          <a:lstStyle/>
          <a:p>
            <a:pPr algn="ctr"/>
            <a:r>
              <a:rPr lang="id-ID" dirty="0" smtClean="0"/>
              <a:t>PROBLEM??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62" y="1571612"/>
            <a:ext cx="74676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TIDAK MEMILIKI CITRA LOKAL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SISTEM KEAMANAN MINIM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SEPI PENGUNJUNG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DISPLAY RENTAN TERHADAP API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PENGHAWAAN DAN PENCAHAYAAN TIDAK MEMADAI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FFFF00"/>
                </a:solidFill>
              </a:rPr>
              <a:t>KURANG INFORMATIF DAN KOMUNIKATIF</a:t>
            </a: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id-ID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ANALISA MASALAH</a:t>
            </a:r>
            <a:endParaRPr lang="id-ID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logontt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643050"/>
            <a:ext cx="1592628" cy="16430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kamera vand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357430"/>
            <a:ext cx="1143008" cy="1022992"/>
          </a:xfrm>
          <a:prstGeom prst="rect">
            <a:avLst/>
          </a:prstGeom>
        </p:spPr>
      </p:pic>
      <p:pic>
        <p:nvPicPr>
          <p:cNvPr id="6" name="Picture 5" descr="man security_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1142984"/>
            <a:ext cx="1183682" cy="1478599"/>
          </a:xfrm>
          <a:prstGeom prst="rect">
            <a:avLst/>
          </a:prstGeom>
        </p:spPr>
      </p:pic>
      <p:pic>
        <p:nvPicPr>
          <p:cNvPr id="7" name="Picture 6" descr="African_diorama_-_Finnish_Museum_of_Natural_History_-_DSC046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4500570"/>
            <a:ext cx="2571736" cy="19288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tumblr_lhwmfqY9vw1qa1853o1_1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5000636"/>
            <a:ext cx="2786046" cy="18573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Kaca Temper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4665448"/>
            <a:ext cx="2155018" cy="1547303"/>
          </a:xfrm>
          <a:prstGeom prst="rect">
            <a:avLst/>
          </a:prstGeom>
        </p:spPr>
      </p:pic>
      <p:pic>
        <p:nvPicPr>
          <p:cNvPr id="10" name="Picture 9" descr="stai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396" y="5572140"/>
            <a:ext cx="1338329" cy="1007622"/>
          </a:xfrm>
          <a:prstGeom prst="rect">
            <a:avLst/>
          </a:prstGeom>
        </p:spPr>
      </p:pic>
      <p:pic>
        <p:nvPicPr>
          <p:cNvPr id="11" name="Picture 10" descr="alat pemadam api prote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2428868"/>
            <a:ext cx="787334" cy="1550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1538" y="350043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CITRA LOKAL</a:t>
            </a:r>
            <a:endParaRPr lang="id-ID" dirty="0"/>
          </a:p>
        </p:txBody>
      </p:sp>
      <p:sp>
        <p:nvSpPr>
          <p:cNvPr id="14" name="TextBox 13"/>
          <p:cNvSpPr txBox="1"/>
          <p:nvPr/>
        </p:nvSpPr>
        <p:spPr>
          <a:xfrm>
            <a:off x="7358082" y="1357298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KEAMANAN</a:t>
            </a:r>
          </a:p>
          <a:p>
            <a:r>
              <a:rPr lang="id-ID" dirty="0" smtClean="0"/>
              <a:t>PROTEKSI KEBAKARAN</a:t>
            </a:r>
            <a:endParaRPr lang="id-ID" dirty="0"/>
          </a:p>
        </p:txBody>
      </p:sp>
      <p:sp>
        <p:nvSpPr>
          <p:cNvPr id="15" name="TextBox 14"/>
          <p:cNvSpPr txBox="1"/>
          <p:nvPr/>
        </p:nvSpPr>
        <p:spPr>
          <a:xfrm>
            <a:off x="5500694" y="4286256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MATERIAL TAHAN PANAS</a:t>
            </a:r>
            <a:endParaRPr lang="id-ID" dirty="0"/>
          </a:p>
        </p:txBody>
      </p:sp>
      <p:sp>
        <p:nvSpPr>
          <p:cNvPr id="16" name="TextBox 15"/>
          <p:cNvSpPr txBox="1"/>
          <p:nvPr/>
        </p:nvSpPr>
        <p:spPr>
          <a:xfrm>
            <a:off x="2643174" y="457200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KOMUNIKATIF</a:t>
            </a:r>
            <a:endParaRPr lang="id-ID" dirty="0"/>
          </a:p>
        </p:txBody>
      </p:sp>
      <p:pic>
        <p:nvPicPr>
          <p:cNvPr id="17" name="Picture 16" descr="20100114101937_artolite_5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868" y="2643182"/>
            <a:ext cx="1547810" cy="1547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R09FSSSBWKNSA-85-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868" y="1857364"/>
            <a:ext cx="1650996" cy="1028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786182" y="1285860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PENGHAWAAN+ PENCAHAYAAN</a:t>
            </a:r>
            <a:endParaRPr lang="id-ID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onsep 2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38094" t="43564" r="36598" b="45387"/>
          <a:stretch>
            <a:fillRect/>
          </a:stretch>
        </p:blipFill>
        <p:spPr>
          <a:xfrm>
            <a:off x="2428860" y="2428868"/>
            <a:ext cx="671514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ju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500306"/>
            <a:ext cx="2148769" cy="1971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02" y="357166"/>
            <a:ext cx="2714644" cy="1071570"/>
          </a:xfrm>
        </p:spPr>
        <p:txBody>
          <a:bodyPr/>
          <a:lstStyle/>
          <a:p>
            <a:r>
              <a:rPr lang="id-ID" dirty="0" smtClean="0">
                <a:solidFill>
                  <a:srgbClr val="FFFF00"/>
                </a:solidFill>
              </a:rPr>
              <a:t>INSPIRASI</a:t>
            </a:r>
            <a:endParaRPr lang="id-ID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sc_1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4555288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kelimutu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14752"/>
            <a:ext cx="4601957" cy="2885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l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361" y="3857628"/>
            <a:ext cx="4550221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_3064_trekeeart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760" y="1142984"/>
            <a:ext cx="4627999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ST NUSATENGGA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0"/>
            <a:ext cx="2928958" cy="3976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kudaa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14290"/>
            <a:ext cx="4385816" cy="2918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akaian-adat-laki-laki-dan-perempuan-etnis-bajaw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00438"/>
            <a:ext cx="2168243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 descr="pulau alor island.22.jpe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85786" y="3226568"/>
            <a:ext cx="4357718" cy="3631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nde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2071678"/>
            <a:ext cx="1981200" cy="2314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470</TotalTime>
  <Words>162</Words>
  <Application>Microsoft Office PowerPoint</Application>
  <PresentationFormat>On-screen Show (4:3)</PresentationFormat>
  <Paragraphs>73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Technic</vt:lpstr>
      <vt:lpstr>RE-DESAIN  MUSEUM NUSA TENGGARA TIMUR  DI KUPANG</vt:lpstr>
      <vt:lpstr>      PETA NUSA TENGGARA TIMUR</vt:lpstr>
      <vt:lpstr>MENGAPA MUSEUM NUSA TENGGARA TIMUR ????</vt:lpstr>
      <vt:lpstr>LATAR BELAKANG</vt:lpstr>
      <vt:lpstr>PROBLEM??</vt:lpstr>
      <vt:lpstr>ANALISA MASALAH</vt:lpstr>
      <vt:lpstr>Slide 7</vt:lpstr>
      <vt:lpstr>INSPIRASI</vt:lpstr>
      <vt:lpstr>Slide 9</vt:lpstr>
      <vt:lpstr>MATERIAL</vt:lpstr>
      <vt:lpstr>LAYOUT 1</vt:lpstr>
      <vt:lpstr>Slide 12</vt:lpstr>
      <vt:lpstr>POTONGAN A-A</vt:lpstr>
      <vt:lpstr>POTONGAN B-B</vt:lpstr>
      <vt:lpstr>POTONGAN C-C</vt:lpstr>
      <vt:lpstr>POTONGAN D-D</vt:lpstr>
      <vt:lpstr>BEFORE MEETS AFTER</vt:lpstr>
      <vt:lpstr>LOBBY (BEFORE)</vt:lpstr>
      <vt:lpstr>AFTER</vt:lpstr>
      <vt:lpstr>LOBBY</vt:lpstr>
      <vt:lpstr>RUANG TUNGGU</vt:lpstr>
      <vt:lpstr>AUDIOVISUAL</vt:lpstr>
      <vt:lpstr>RUANG PAMERAN (BEFORE)</vt:lpstr>
      <vt:lpstr>RUANG PAMERAN(BEFORE)</vt:lpstr>
      <vt:lpstr>AFTER</vt:lpstr>
      <vt:lpstr>RUANG PAMERAN</vt:lpstr>
      <vt:lpstr>DIORAMA RUANG PAMERAN</vt:lpstr>
      <vt:lpstr>SOUVENIR OUTLET</vt:lpstr>
      <vt:lpstr>SEKIAN ... TERIMA KASIH TUHAN MEMBERKATI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Celine</dc:creator>
  <cp:lastModifiedBy>Celine</cp:lastModifiedBy>
  <cp:revision>46</cp:revision>
  <dcterms:created xsi:type="dcterms:W3CDTF">2014-06-22T11:16:56Z</dcterms:created>
  <dcterms:modified xsi:type="dcterms:W3CDTF">2014-06-23T04:00:00Z</dcterms:modified>
</cp:coreProperties>
</file>