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9" r:id="rId5"/>
    <p:sldId id="29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27DF0-1290-4B61-B8EB-D7DEC092F63B}" type="datetimeFigureOut">
              <a:rPr lang="en-US" smtClean="0"/>
              <a:pPr/>
              <a:t>7/2/2014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3FA8B-4A1C-4699-BA86-7E7C0AAB19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yntia\Desktop\PRINT COVER FINAL\new cover 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123" y="228600"/>
            <a:ext cx="9160123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hyntia\Desktop\JADI\3 POLA PLAFON FIX DAN K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65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hyntia\Desktop\JADI\5 POT A DAN B DAN K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052512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hyntia\Desktop\JADI\6 POT D E F G DAN K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2512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hyntia\Desktop\JADI\7 POT SPESIFIK DAN MAIN ENTR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2400"/>
            <a:ext cx="9052511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hyntia\Desktop\JADI\17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46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chyntia\Desktop\JADI\18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44" y="0"/>
            <a:ext cx="9052356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chyntia\Desktop\JADI\18 PERSPEKTIF LBR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6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chyntia\Desktop\JADI\19 PERSPEKTIF LBR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6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chyntia\Desktop\JADI\20 PERSPEKTIF LB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6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chyntia\Desktop\JADI\21 PERSPEKTIF LBR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46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yntia\Desktop\ppt final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chyntia\Desktop\JADI\22 PERSPEKTIF LBR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6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chyntia\Desktop\SKEMA BAHAN DAN COVER\AKH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000"/>
            <a:ext cx="9144000" cy="646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chyntia\Desktop\PRINT COVER FINAL\COVER belakang 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6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chyntia\Desktop\ppt 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yntia\Desktop\ppt final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yntia\Desktop\SKRIPSI\PROGRAMMING\PROGRAMMING\KONSEP 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60122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yntia\Desktop\SKRIPSI\PROGRAMMING\JPEG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60123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RAB 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6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hyntia\Desktop\JADI\1 LAYOUT FIX DAN KET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65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hyntia\Desktop\JADI\2 POLA LANTAI FI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465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0</Words>
  <Application>Microsoft Office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chyntia</dc:creator>
  <cp:lastModifiedBy>chyntia</cp:lastModifiedBy>
  <cp:revision>15</cp:revision>
  <dcterms:created xsi:type="dcterms:W3CDTF">2014-06-19T17:48:29Z</dcterms:created>
  <dcterms:modified xsi:type="dcterms:W3CDTF">2014-07-02T10:19:23Z</dcterms:modified>
</cp:coreProperties>
</file>